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2192000" cy="1625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E49"/>
    <a:srgbClr val="FECF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28" d="100"/>
          <a:sy n="28" d="100"/>
        </p:scale>
        <p:origin x="21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1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5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8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33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03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5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49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09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6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22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270BE-7D06-4EFB-A87B-79667E6AE754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5D17F-51A7-4E37-AA91-9609615C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7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6701"/>
            <a:ext cx="12192000" cy="15716250"/>
          </a:xfrm>
        </p:spPr>
        <p:txBody>
          <a:bodyPr>
            <a:normAutofit/>
          </a:bodyPr>
          <a:lstStyle/>
          <a:p>
            <a:r>
              <a:rPr lang="en-US" dirty="0"/>
              <a:t>The following slides are two templates that can be used for SFSP public announcements. </a:t>
            </a:r>
          </a:p>
          <a:p>
            <a:r>
              <a:rPr lang="en-US" dirty="0"/>
              <a:t>You can print as a flyer or save as a pdf image for use in social media or other newsletters.</a:t>
            </a:r>
          </a:p>
          <a:p>
            <a:r>
              <a:rPr lang="en-US" dirty="0"/>
              <a:t>In the section between the two lines, click to add your site locations.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Don’t forget to add contact information!!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Once Completed, you can save as a PowerPoint presentation and print the slides in full page mode to create flyers, or you can save as an image to use on social media!</a:t>
            </a:r>
          </a:p>
          <a:p>
            <a:r>
              <a:rPr lang="en-US" dirty="0"/>
              <a:t>To save as an image. </a:t>
            </a:r>
          </a:p>
          <a:p>
            <a:pPr lvl="1"/>
            <a:r>
              <a:rPr lang="en-US" dirty="0"/>
              <a:t>Click file, then save as</a:t>
            </a:r>
          </a:p>
          <a:p>
            <a:pPr lvl="1"/>
            <a:r>
              <a:rPr lang="en-US" dirty="0"/>
              <a:t>Select the location to save the file</a:t>
            </a:r>
          </a:p>
          <a:p>
            <a:pPr lvl="1"/>
            <a:r>
              <a:rPr lang="en-US" dirty="0"/>
              <a:t>The choose JPEG as the file type, when prompted, “select only this slide”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239" y="3283538"/>
            <a:ext cx="5572569" cy="14721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202" y="5953021"/>
            <a:ext cx="6382641" cy="16861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185" y="13087350"/>
            <a:ext cx="7381879" cy="188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6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211051" cy="4085107"/>
          </a:xfrm>
          <a:prstGeom prst="rect">
            <a:avLst/>
          </a:prstGeom>
          <a:solidFill>
            <a:srgbClr val="151E4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indiana outline vector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3232"/>
            <a:ext cx="2915077" cy="377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2702" y="461403"/>
            <a:ext cx="9010649" cy="3162300"/>
          </a:xfrm>
        </p:spPr>
        <p:txBody>
          <a:bodyPr>
            <a:noAutofit/>
          </a:bodyPr>
          <a:lstStyle/>
          <a:p>
            <a:r>
              <a:rPr lang="en-US" sz="11500" dirty="0">
                <a:solidFill>
                  <a:srgbClr val="FECF00"/>
                </a:solidFill>
                <a:latin typeface="Berlin Sans FB Demi" panose="020E0802020502020306" pitchFamily="34" charset="0"/>
              </a:rPr>
              <a:t>Serving IN Summer!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9051" y="4351807"/>
            <a:ext cx="12191999" cy="2895599"/>
          </a:xfrm>
        </p:spPr>
        <p:txBody>
          <a:bodyPr>
            <a:normAutofit lnSpcReduction="10000"/>
          </a:bodyPr>
          <a:lstStyle/>
          <a:p>
            <a:r>
              <a:rPr lang="en-US" sz="6600" dirty="0">
                <a:solidFill>
                  <a:srgbClr val="151E49"/>
                </a:solidFill>
                <a:latin typeface="Berlin Sans FB" panose="020E0602020502020306" pitchFamily="34" charset="0"/>
              </a:rPr>
              <a:t>Join us all summer for meals served FREE to youth 18 years </a:t>
            </a:r>
          </a:p>
          <a:p>
            <a:r>
              <a:rPr lang="en-US" sz="6600" dirty="0">
                <a:solidFill>
                  <a:srgbClr val="151E49"/>
                </a:solidFill>
                <a:latin typeface="Berlin Sans FB" panose="020E0602020502020306" pitchFamily="34" charset="0"/>
              </a:rPr>
              <a:t>and younger!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334250"/>
            <a:ext cx="12191999" cy="2985433"/>
          </a:xfrm>
          <a:prstGeom prst="rect">
            <a:avLst/>
          </a:prstGeom>
          <a:noFill/>
          <a:ln w="19050">
            <a:solidFill>
              <a:srgbClr val="151E4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151E49"/>
                </a:solidFill>
                <a:latin typeface="Berlin Sans FB" panose="020E0602020502020306" pitchFamily="34" charset="0"/>
              </a:rPr>
              <a:t>Meals are served at the following locations: </a:t>
            </a:r>
          </a:p>
          <a:p>
            <a:pPr algn="ctr"/>
            <a:endParaRPr lang="en-US" sz="4000" dirty="0">
              <a:solidFill>
                <a:srgbClr val="151E49"/>
              </a:solidFill>
              <a:latin typeface="Berlin Sans FB" panose="020E0602020502020306" pitchFamily="34" charset="0"/>
            </a:endParaRPr>
          </a:p>
          <a:p>
            <a:pPr algn="ctr"/>
            <a:endParaRPr lang="en-US" sz="4000" dirty="0">
              <a:solidFill>
                <a:srgbClr val="151E49"/>
              </a:solidFill>
              <a:latin typeface="Berlin Sans FB" panose="020E0602020502020306" pitchFamily="34" charset="0"/>
            </a:endParaRPr>
          </a:p>
          <a:p>
            <a:pPr algn="ctr"/>
            <a:r>
              <a:rPr lang="en-US" sz="4000" dirty="0">
                <a:solidFill>
                  <a:srgbClr val="151E49"/>
                </a:solidFill>
                <a:latin typeface="Berlin Sans FB" panose="020E0602020502020306" pitchFamily="34" charset="0"/>
              </a:rPr>
              <a:t>For more information please contact us: (insert phone #)</a:t>
            </a:r>
          </a:p>
          <a:p>
            <a:pPr algn="ctr"/>
            <a:r>
              <a:rPr lang="en-US" sz="2800" dirty="0">
                <a:solidFill>
                  <a:srgbClr val="151E49"/>
                </a:solidFill>
                <a:latin typeface="Berlin Sans FB" panose="020E0602020502020306" pitchFamily="34" charset="0"/>
              </a:rPr>
              <a:t>This institution is an equal opportunity provider.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72948" cy="16256000"/>
          </a:xfrm>
          <a:prstGeom prst="rect">
            <a:avLst/>
          </a:prstGeom>
          <a:noFill/>
          <a:ln w="98425">
            <a:solidFill>
              <a:srgbClr val="151E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5563850"/>
            <a:ext cx="12192000" cy="536738"/>
          </a:xfrm>
          <a:prstGeom prst="rect">
            <a:avLst/>
          </a:prstGeom>
          <a:solidFill>
            <a:srgbClr val="151E49"/>
          </a:solidFill>
          <a:ln>
            <a:solidFill>
              <a:srgbClr val="151E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z9drQdjUBbs2ZRmTNViKFSy4MAFqXErKFgvKRZJltzn4wz0VLrA9whUypfWBwzkrWoAOMQrYfx38Yc_kK8wk_PIXRX0-Ens4zYGo5IVZSCCL8gj6n-ghIjbjPlu2to_bZengwzFTVM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774329"/>
            <a:ext cx="1352550" cy="132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10150" y="15601386"/>
            <a:ext cx="6115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</a:rPr>
              <a:t>Indiana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252700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indiana outline vector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3232"/>
            <a:ext cx="2915077" cy="377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2702" y="461403"/>
            <a:ext cx="9010649" cy="3162300"/>
          </a:xfrm>
        </p:spPr>
        <p:txBody>
          <a:bodyPr>
            <a:noAutofit/>
          </a:bodyPr>
          <a:lstStyle/>
          <a:p>
            <a:r>
              <a:rPr lang="en-US" sz="11500" dirty="0">
                <a:solidFill>
                  <a:srgbClr val="151E49"/>
                </a:solidFill>
                <a:latin typeface="Berlin Sans FB Demi" panose="020E0802020502020306" pitchFamily="34" charset="0"/>
              </a:rPr>
              <a:t>Serving IN Summer!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9051" y="4351807"/>
            <a:ext cx="12191999" cy="2895599"/>
          </a:xfrm>
        </p:spPr>
        <p:txBody>
          <a:bodyPr>
            <a:normAutofit lnSpcReduction="10000"/>
          </a:bodyPr>
          <a:lstStyle/>
          <a:p>
            <a:r>
              <a:rPr lang="en-US" sz="6600" dirty="0">
                <a:solidFill>
                  <a:srgbClr val="151E49"/>
                </a:solidFill>
                <a:latin typeface="Berlin Sans FB" panose="020E0602020502020306" pitchFamily="34" charset="0"/>
              </a:rPr>
              <a:t>Join us all summer for meals served FREE to youth 18 years </a:t>
            </a:r>
          </a:p>
          <a:p>
            <a:r>
              <a:rPr lang="en-US" sz="6600" dirty="0">
                <a:solidFill>
                  <a:srgbClr val="151E49"/>
                </a:solidFill>
                <a:latin typeface="Berlin Sans FB" panose="020E0602020502020306" pitchFamily="34" charset="0"/>
              </a:rPr>
              <a:t>and younger!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334250"/>
            <a:ext cx="12191999" cy="2985433"/>
          </a:xfrm>
          <a:prstGeom prst="rect">
            <a:avLst/>
          </a:prstGeom>
          <a:noFill/>
          <a:ln w="19050">
            <a:solidFill>
              <a:srgbClr val="151E4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151E49"/>
                </a:solidFill>
                <a:latin typeface="Berlin Sans FB" panose="020E0602020502020306" pitchFamily="34" charset="0"/>
              </a:rPr>
              <a:t>Meals are served at the following locations: </a:t>
            </a:r>
          </a:p>
          <a:p>
            <a:pPr algn="ctr"/>
            <a:endParaRPr lang="en-US" sz="4000" dirty="0">
              <a:solidFill>
                <a:srgbClr val="151E49"/>
              </a:solidFill>
              <a:latin typeface="Berlin Sans FB" panose="020E0602020502020306" pitchFamily="34" charset="0"/>
            </a:endParaRPr>
          </a:p>
          <a:p>
            <a:pPr algn="ctr"/>
            <a:endParaRPr lang="en-US" sz="4000" dirty="0">
              <a:solidFill>
                <a:srgbClr val="151E49"/>
              </a:solidFill>
              <a:latin typeface="Berlin Sans FB" panose="020E0602020502020306" pitchFamily="34" charset="0"/>
            </a:endParaRPr>
          </a:p>
          <a:p>
            <a:pPr algn="ctr"/>
            <a:r>
              <a:rPr lang="en-US" sz="4000" dirty="0">
                <a:solidFill>
                  <a:srgbClr val="151E49"/>
                </a:solidFill>
                <a:latin typeface="Berlin Sans FB" panose="020E0602020502020306" pitchFamily="34" charset="0"/>
              </a:rPr>
              <a:t>For more information please contact us: (insert phone #)</a:t>
            </a:r>
          </a:p>
          <a:p>
            <a:pPr algn="ctr"/>
            <a:r>
              <a:rPr lang="en-US" sz="2800" dirty="0">
                <a:solidFill>
                  <a:srgbClr val="151E49"/>
                </a:solidFill>
                <a:latin typeface="Berlin Sans FB" panose="020E0602020502020306" pitchFamily="34" charset="0"/>
              </a:rPr>
              <a:t>This institution is an equal opportunity provider.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72948" cy="16256000"/>
          </a:xfrm>
          <a:prstGeom prst="rect">
            <a:avLst/>
          </a:prstGeom>
          <a:noFill/>
          <a:ln w="98425">
            <a:solidFill>
              <a:srgbClr val="151E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5563850"/>
            <a:ext cx="12192000" cy="536738"/>
          </a:xfrm>
          <a:prstGeom prst="rect">
            <a:avLst/>
          </a:prstGeom>
          <a:solidFill>
            <a:srgbClr val="151E49"/>
          </a:solidFill>
          <a:ln>
            <a:solidFill>
              <a:srgbClr val="151E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z9drQdjUBbs2ZRmTNViKFSy4MAFqXErKFgvKRZJltzn4wz0VLrA9whUypfWBwzkrWoAOMQrYfx38Yc_kK8wk_PIXRX0-Ens4zYGo5IVZSCCL8gj6n-ghIjbjPlu2to_bZengwzFTVM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774329"/>
            <a:ext cx="1352550" cy="132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10150" y="15601386"/>
            <a:ext cx="6115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</a:rPr>
              <a:t>Indiana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171434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229</Words>
  <Application>Microsoft Office PowerPoint</Application>
  <PresentationFormat>Custom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Black</vt:lpstr>
      <vt:lpstr>Berlin Sans FB</vt:lpstr>
      <vt:lpstr>Berlin Sans FB Demi</vt:lpstr>
      <vt:lpstr>Calibri</vt:lpstr>
      <vt:lpstr>Calibri Light</vt:lpstr>
      <vt:lpstr>Office Theme</vt:lpstr>
      <vt:lpstr>PowerPoint Presentation</vt:lpstr>
      <vt:lpstr>Serving IN Summer! </vt:lpstr>
      <vt:lpstr>Serving IN Summer! </vt:lpstr>
    </vt:vector>
  </TitlesOfParts>
  <Company>State of Indiana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Serving IN Summer!</dc:title>
  <dc:creator>Pentzer, Gretchen</dc:creator>
  <cp:lastModifiedBy>Skinner, Tina</cp:lastModifiedBy>
  <cp:revision>10</cp:revision>
  <dcterms:created xsi:type="dcterms:W3CDTF">2019-01-18T15:24:57Z</dcterms:created>
  <dcterms:modified xsi:type="dcterms:W3CDTF">2021-03-18T19:07:53Z</dcterms:modified>
</cp:coreProperties>
</file>